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D08-A6F1-47B7-8D81-8BEF9878F58B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D8B5-43A3-4D92-8F4E-2E2E1689E5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2613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D08-A6F1-47B7-8D81-8BEF9878F58B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D8B5-43A3-4D92-8F4E-2E2E1689E5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0898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D08-A6F1-47B7-8D81-8BEF9878F58B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D8B5-43A3-4D92-8F4E-2E2E1689E5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0330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D08-A6F1-47B7-8D81-8BEF9878F58B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D8B5-43A3-4D92-8F4E-2E2E1689E5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0453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D08-A6F1-47B7-8D81-8BEF9878F58B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D8B5-43A3-4D92-8F4E-2E2E1689E5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8610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D08-A6F1-47B7-8D81-8BEF9878F58B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D8B5-43A3-4D92-8F4E-2E2E1689E5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8450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D08-A6F1-47B7-8D81-8BEF9878F58B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D8B5-43A3-4D92-8F4E-2E2E1689E5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5811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D08-A6F1-47B7-8D81-8BEF9878F58B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D8B5-43A3-4D92-8F4E-2E2E1689E5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2735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D08-A6F1-47B7-8D81-8BEF9878F58B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D8B5-43A3-4D92-8F4E-2E2E1689E5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4296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D08-A6F1-47B7-8D81-8BEF9878F58B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D8B5-43A3-4D92-8F4E-2E2E1689E5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9544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76D08-A6F1-47B7-8D81-8BEF9878F58B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4D8B5-43A3-4D92-8F4E-2E2E1689E5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468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76D08-A6F1-47B7-8D81-8BEF9878F58B}" type="datetimeFigureOut">
              <a:rPr lang="ko-KR" altLang="en-US" smtClean="0"/>
              <a:t>2025-09-05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4D8B5-43A3-4D92-8F4E-2E2E1689E57D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033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ooclms.sookmyung.ac.kr/courses/287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326" y="162714"/>
            <a:ext cx="12032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방법</a:t>
            </a:r>
            <a:r>
              <a:rPr lang="en-US" altLang="ko-KR" sz="1200" b="1" dirty="0">
                <a:latin typeface="+mn-ea"/>
              </a:rPr>
              <a:t>1. </a:t>
            </a:r>
            <a:r>
              <a:rPr lang="ko-KR" altLang="en-US" sz="1200" b="1" dirty="0">
                <a:latin typeface="+mn-ea"/>
              </a:rPr>
              <a:t>① </a:t>
            </a:r>
            <a:r>
              <a:rPr lang="ko-KR" altLang="en-US" sz="1200" b="1" dirty="0" err="1">
                <a:latin typeface="+mn-ea"/>
              </a:rPr>
              <a:t>숙명포털</a:t>
            </a:r>
            <a:r>
              <a:rPr lang="en-US" altLang="ko-KR" sz="1200" b="1" dirty="0">
                <a:latin typeface="+mn-ea"/>
              </a:rPr>
              <a:t>(https://smsso.sookmyung.ac.kr/)</a:t>
            </a:r>
            <a:r>
              <a:rPr lang="ko-KR" altLang="en-US" sz="1200" b="1" dirty="0">
                <a:latin typeface="+mn-ea"/>
              </a:rPr>
              <a:t> 로그인 </a:t>
            </a:r>
            <a:r>
              <a:rPr lang="en-US" altLang="ko-KR" sz="1200" b="1" dirty="0">
                <a:latin typeface="+mn-ea"/>
              </a:rPr>
              <a:t>&gt;</a:t>
            </a:r>
            <a:r>
              <a:rPr lang="ko-KR" altLang="en-US" sz="1200" b="1" dirty="0">
                <a:latin typeface="+mn-ea"/>
              </a:rPr>
              <a:t> </a:t>
            </a:r>
            <a:r>
              <a:rPr lang="en-US" altLang="ko-KR" sz="1200" b="1" dirty="0">
                <a:latin typeface="+mn-ea"/>
              </a:rPr>
              <a:t>'</a:t>
            </a:r>
            <a:r>
              <a:rPr lang="ko-KR" altLang="en-US" sz="1200" b="1" dirty="0">
                <a:latin typeface="+mn-ea"/>
              </a:rPr>
              <a:t>주요</a:t>
            </a:r>
            <a:r>
              <a:rPr lang="en-US" altLang="ko-KR" sz="1200" b="1" dirty="0">
                <a:latin typeface="+mn-ea"/>
              </a:rPr>
              <a:t> </a:t>
            </a:r>
            <a:r>
              <a:rPr lang="ko-KR" altLang="en-US" sz="1200" b="1" dirty="0">
                <a:latin typeface="+mn-ea"/>
              </a:rPr>
              <a:t>사이트 링크</a:t>
            </a:r>
            <a:r>
              <a:rPr lang="en-US" altLang="ko-KR" sz="1200" b="1" dirty="0">
                <a:latin typeface="+mn-ea"/>
              </a:rPr>
              <a:t>＇ </a:t>
            </a:r>
            <a:r>
              <a:rPr lang="ko-KR" altLang="en-US" sz="1200" b="1" dirty="0">
                <a:latin typeface="+mn-ea"/>
              </a:rPr>
              <a:t>란의 </a:t>
            </a:r>
            <a:r>
              <a:rPr lang="en-US" altLang="ko-KR" sz="1200" b="1" dirty="0">
                <a:latin typeface="+mn-ea"/>
              </a:rPr>
              <a:t>SM-MOOC </a:t>
            </a:r>
            <a:r>
              <a:rPr lang="ko-KR" altLang="en-US" sz="1200" b="1" dirty="0">
                <a:latin typeface="+mn-ea"/>
              </a:rPr>
              <a:t>아이콘 클릭</a:t>
            </a:r>
            <a:r>
              <a:rPr lang="en-US" altLang="ko-KR" sz="1200" b="1" dirty="0">
                <a:latin typeface="+mn-ea"/>
              </a:rPr>
              <a:t> (</a:t>
            </a:r>
            <a:r>
              <a:rPr lang="en-US" altLang="ko-KR" sz="1200" dirty="0">
                <a:latin typeface="+mn-ea"/>
              </a:rPr>
              <a:t>=&gt; SM-MOOC </a:t>
            </a:r>
            <a:r>
              <a:rPr lang="ko-KR" altLang="en-US" sz="1200" dirty="0">
                <a:latin typeface="+mn-ea"/>
              </a:rPr>
              <a:t>사이트 </a:t>
            </a:r>
            <a:r>
              <a:rPr lang="en-US" altLang="ko-KR" sz="1200" dirty="0">
                <a:latin typeface="+mn-ea"/>
              </a:rPr>
              <a:t>‘</a:t>
            </a:r>
            <a:r>
              <a:rPr lang="ko-KR" altLang="en-US" sz="1200" dirty="0" err="1">
                <a:latin typeface="+mn-ea"/>
              </a:rPr>
              <a:t>마이페이지</a:t>
            </a:r>
            <a:r>
              <a:rPr lang="en-US" altLang="ko-KR" sz="1200" dirty="0">
                <a:latin typeface="+mn-ea"/>
              </a:rPr>
              <a:t>‘ </a:t>
            </a:r>
            <a:r>
              <a:rPr lang="ko-KR" altLang="en-US" sz="1200" dirty="0">
                <a:latin typeface="+mn-ea"/>
              </a:rPr>
              <a:t>화면으로 바로 연결</a:t>
            </a:r>
            <a:r>
              <a:rPr lang="en-US" altLang="ko-KR" sz="1200" dirty="0">
                <a:latin typeface="+mn-ea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en-US" altLang="ko-KR" sz="1200" b="1" dirty="0">
                <a:latin typeface="+mn-ea"/>
              </a:rPr>
              <a:t>         </a:t>
            </a:r>
            <a:r>
              <a:rPr lang="ko-KR" altLang="en-US" sz="1200" b="1" dirty="0">
                <a:latin typeface="+mn-ea"/>
              </a:rPr>
              <a:t>② </a:t>
            </a:r>
            <a:r>
              <a:rPr lang="en-US" altLang="ko-KR" sz="1200" b="1" dirty="0">
                <a:latin typeface="+mn-ea"/>
              </a:rPr>
              <a:t>SM-MOOC </a:t>
            </a:r>
            <a:r>
              <a:rPr lang="ko-KR" altLang="en-US" sz="1200" b="1" dirty="0">
                <a:latin typeface="+mn-ea"/>
              </a:rPr>
              <a:t>사이트 </a:t>
            </a:r>
            <a:r>
              <a:rPr lang="en-US" altLang="ko-KR" sz="1200" b="1" dirty="0">
                <a:latin typeface="+mn-ea"/>
              </a:rPr>
              <a:t>'</a:t>
            </a:r>
            <a:r>
              <a:rPr lang="ko-KR" altLang="en-US" sz="1200" b="1" dirty="0" err="1">
                <a:latin typeface="+mn-ea"/>
              </a:rPr>
              <a:t>마이페이지</a:t>
            </a:r>
            <a:r>
              <a:rPr lang="en-US" altLang="ko-KR" sz="1200" b="1" dirty="0">
                <a:latin typeface="+mn-ea"/>
              </a:rPr>
              <a:t>‘ </a:t>
            </a:r>
            <a:r>
              <a:rPr lang="ko-KR" altLang="en-US" sz="1200" b="1" dirty="0">
                <a:latin typeface="+mn-ea"/>
              </a:rPr>
              <a:t>내 </a:t>
            </a:r>
            <a:r>
              <a:rPr lang="en-US" altLang="ko-KR" sz="1200" b="1" dirty="0">
                <a:latin typeface="+mn-ea"/>
              </a:rPr>
              <a:t>[</a:t>
            </a:r>
            <a:r>
              <a:rPr lang="ko-KR" altLang="en-US" sz="1200" b="1" dirty="0">
                <a:latin typeface="+mn-ea"/>
              </a:rPr>
              <a:t>과목 홈 </a:t>
            </a:r>
            <a:r>
              <a:rPr lang="ko-KR" altLang="en-US" sz="1200" b="1" dirty="0" err="1">
                <a:latin typeface="+mn-ea"/>
              </a:rPr>
              <a:t>바로가기</a:t>
            </a:r>
            <a:r>
              <a:rPr lang="en-US" altLang="ko-KR" sz="1200" b="1" dirty="0">
                <a:latin typeface="+mn-ea"/>
              </a:rPr>
              <a:t>] </a:t>
            </a:r>
            <a:r>
              <a:rPr lang="ko-KR" altLang="en-US" sz="1200" b="1" dirty="0">
                <a:latin typeface="+mn-ea"/>
              </a:rPr>
              <a:t>클릭</a:t>
            </a: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433" y="1032933"/>
            <a:ext cx="7451309" cy="2074076"/>
          </a:xfrm>
          <a:prstGeom prst="rect">
            <a:avLst/>
          </a:prstGeom>
        </p:spPr>
      </p:pic>
      <p:sp>
        <p:nvSpPr>
          <p:cNvPr id="6" name="직사각형 5"/>
          <p:cNvSpPr/>
          <p:nvPr/>
        </p:nvSpPr>
        <p:spPr>
          <a:xfrm>
            <a:off x="7112000" y="2412742"/>
            <a:ext cx="474134" cy="69426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9433" y="3694748"/>
            <a:ext cx="7697767" cy="2252807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9821333" y="5621609"/>
            <a:ext cx="711199" cy="347391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타원 8"/>
          <p:cNvSpPr/>
          <p:nvPr/>
        </p:nvSpPr>
        <p:spPr>
          <a:xfrm>
            <a:off x="6874932" y="2175674"/>
            <a:ext cx="237068" cy="23706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/>
              <a:t>1</a:t>
            </a:r>
            <a:endParaRPr lang="ko-KR" altLang="en-US" sz="1400" b="1" dirty="0"/>
          </a:p>
        </p:txBody>
      </p:sp>
      <p:sp>
        <p:nvSpPr>
          <p:cNvPr id="10" name="타원 9"/>
          <p:cNvSpPr/>
          <p:nvPr/>
        </p:nvSpPr>
        <p:spPr>
          <a:xfrm>
            <a:off x="9541932" y="5596208"/>
            <a:ext cx="237068" cy="237068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b="1" dirty="0"/>
              <a:t>2</a:t>
            </a:r>
            <a:endParaRPr lang="ko-KR" altLang="en-US" sz="1400" b="1" dirty="0"/>
          </a:p>
        </p:txBody>
      </p:sp>
      <p:cxnSp>
        <p:nvCxnSpPr>
          <p:cNvPr id="12" name="직선 화살표 연결선 11"/>
          <p:cNvCxnSpPr>
            <a:stCxn id="6" idx="3"/>
          </p:cNvCxnSpPr>
          <p:nvPr/>
        </p:nvCxnSpPr>
        <p:spPr>
          <a:xfrm>
            <a:off x="7586134" y="2759876"/>
            <a:ext cx="2531533" cy="2861733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이등변 삼각형 15"/>
          <p:cNvSpPr/>
          <p:nvPr/>
        </p:nvSpPr>
        <p:spPr>
          <a:xfrm flipV="1">
            <a:off x="5438775" y="3276124"/>
            <a:ext cx="371475" cy="180975"/>
          </a:xfrm>
          <a:prstGeom prst="triangle">
            <a:avLst/>
          </a:prstGeom>
          <a:solidFill>
            <a:schemeClr val="tx1">
              <a:lumMod val="50000"/>
              <a:lumOff val="5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7092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9326" y="162714"/>
            <a:ext cx="9958341" cy="3336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200" b="1" dirty="0">
                <a:latin typeface="+mn-ea"/>
              </a:rPr>
              <a:t>방법</a:t>
            </a:r>
            <a:r>
              <a:rPr lang="en-US" altLang="ko-KR" sz="1200" b="1" dirty="0">
                <a:latin typeface="+mn-ea"/>
              </a:rPr>
              <a:t>2. </a:t>
            </a:r>
            <a:r>
              <a:rPr lang="ko-KR" altLang="en-US" sz="1200" b="1" dirty="0">
                <a:latin typeface="+mn-ea"/>
              </a:rPr>
              <a:t>① 강의실 </a:t>
            </a:r>
            <a:r>
              <a:rPr lang="en-US" altLang="ko-KR" sz="1200" b="1" dirty="0">
                <a:latin typeface="+mn-ea"/>
              </a:rPr>
              <a:t>URL </a:t>
            </a:r>
            <a:r>
              <a:rPr lang="ko-KR" altLang="en-US" sz="1200" b="1" dirty="0">
                <a:latin typeface="+mn-ea"/>
              </a:rPr>
              <a:t>입력</a:t>
            </a:r>
            <a:r>
              <a:rPr lang="en-US" altLang="ko-KR" sz="1200" b="1" dirty="0">
                <a:latin typeface="+mn-ea"/>
              </a:rPr>
              <a:t>(https://mooclms.sookmyung.ac.kr/courses/287) </a:t>
            </a:r>
            <a:r>
              <a:rPr lang="ko-KR" altLang="en-US" sz="1200" b="1" dirty="0">
                <a:latin typeface="+mn-ea"/>
              </a:rPr>
              <a:t> </a:t>
            </a:r>
            <a:r>
              <a:rPr lang="en-US" altLang="ko-KR" sz="1200" b="1" dirty="0">
                <a:latin typeface="+mn-ea"/>
              </a:rPr>
              <a:t>&gt; </a:t>
            </a:r>
            <a:r>
              <a:rPr lang="ko-KR" altLang="en-US" sz="1200" b="1" dirty="0" err="1">
                <a:latin typeface="+mn-ea"/>
              </a:rPr>
              <a:t>숙명포털</a:t>
            </a:r>
            <a:r>
              <a:rPr lang="ko-KR" altLang="en-US" sz="1200" b="1" dirty="0">
                <a:latin typeface="+mn-ea"/>
              </a:rPr>
              <a:t> 계정으로 로그인</a:t>
            </a: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229" y="2110565"/>
            <a:ext cx="3028591" cy="3093776"/>
          </a:xfrm>
          <a:prstGeom prst="rect">
            <a:avLst/>
          </a:prstGeom>
        </p:spPr>
      </p:pic>
      <p:sp>
        <p:nvSpPr>
          <p:cNvPr id="3" name="직사각형 2"/>
          <p:cNvSpPr/>
          <p:nvPr/>
        </p:nvSpPr>
        <p:spPr>
          <a:xfrm>
            <a:off x="433048" y="1515159"/>
            <a:ext cx="3630417" cy="27699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r>
              <a:rPr lang="en-US" altLang="ko-KR" sz="1200" b="1" dirty="0">
                <a:latin typeface="+mn-ea"/>
                <a:hlinkClick r:id="rId3"/>
              </a:rPr>
              <a:t>https://mooclms.sookmyung.ac.kr/courses/287</a:t>
            </a:r>
            <a:endParaRPr lang="ko-KR" altLang="en-US" sz="1200" dirty="0"/>
          </a:p>
        </p:txBody>
      </p:sp>
      <p:sp>
        <p:nvSpPr>
          <p:cNvPr id="16" name="직사각형 15"/>
          <p:cNvSpPr/>
          <p:nvPr/>
        </p:nvSpPr>
        <p:spPr>
          <a:xfrm>
            <a:off x="1740554" y="3522434"/>
            <a:ext cx="1358899" cy="6012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CA409CB6-4A09-440B-8CE2-ED9BC73F8D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49981" y="1571785"/>
            <a:ext cx="7135877" cy="3551710"/>
          </a:xfrm>
          <a:prstGeom prst="rect">
            <a:avLst/>
          </a:prstGeom>
        </p:spPr>
      </p:pic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3D8B80E9-4C82-4B8B-BD11-B467CD73BA71}"/>
              </a:ext>
            </a:extLst>
          </p:cNvPr>
          <p:cNvCxnSpPr>
            <a:cxnSpLocks/>
          </p:cNvCxnSpPr>
          <p:nvPr/>
        </p:nvCxnSpPr>
        <p:spPr>
          <a:xfrm flipV="1">
            <a:off x="3099453" y="2306972"/>
            <a:ext cx="2831564" cy="138263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781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92</Words>
  <Application>Microsoft Office PowerPoint</Application>
  <PresentationFormat>와이드스크린</PresentationFormat>
  <Paragraphs>6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SM-PC</dc:creator>
  <cp:lastModifiedBy>SMU-PC</cp:lastModifiedBy>
  <cp:revision>5</cp:revision>
  <dcterms:created xsi:type="dcterms:W3CDTF">2025-03-31T02:04:25Z</dcterms:created>
  <dcterms:modified xsi:type="dcterms:W3CDTF">2025-09-05T05:06:46Z</dcterms:modified>
</cp:coreProperties>
</file>